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5FA4F7-AC8D-4A8A-B88D-A071417A98A8}" v="3" dt="2025-10-24T16:37:39.735"/>
    <p1510:client id="{AEB3CA86-4D06-4ABD-83B7-A9067670E353}" v="1" dt="2025-10-24T16:36:07.0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Arguedas Alvarado" userId="40ad3bece5afa8db" providerId="LiveId" clId="{B5082596-2B23-41B1-B09B-53F4B4C43BF3}"/>
    <pc:docChg chg="addSld delSld modSld">
      <pc:chgData name="Mario Arguedas Alvarado" userId="40ad3bece5afa8db" providerId="LiveId" clId="{B5082596-2B23-41B1-B09B-53F4B4C43BF3}" dt="2025-02-20T16:33:51.029" v="37" actId="2696"/>
      <pc:docMkLst>
        <pc:docMk/>
      </pc:docMkLst>
      <pc:sldChg chg="del">
        <pc:chgData name="Mario Arguedas Alvarado" userId="40ad3bece5afa8db" providerId="LiveId" clId="{B5082596-2B23-41B1-B09B-53F4B4C43BF3}" dt="2025-02-20T15:44:59.200" v="0" actId="47"/>
        <pc:sldMkLst>
          <pc:docMk/>
          <pc:sldMk cId="3869829123" sldId="259"/>
        </pc:sldMkLst>
      </pc:sldChg>
      <pc:sldChg chg="addSp delSp modSp del mod">
        <pc:chgData name="Mario Arguedas Alvarado" userId="40ad3bece5afa8db" providerId="LiveId" clId="{B5082596-2B23-41B1-B09B-53F4B4C43BF3}" dt="2025-02-20T16:33:51.029" v="37" actId="2696"/>
        <pc:sldMkLst>
          <pc:docMk/>
          <pc:sldMk cId="2901516418" sldId="260"/>
        </pc:sldMkLst>
      </pc:sldChg>
      <pc:sldChg chg="addSp modSp new mod">
        <pc:chgData name="Mario Arguedas Alvarado" userId="40ad3bece5afa8db" providerId="LiveId" clId="{B5082596-2B23-41B1-B09B-53F4B4C43BF3}" dt="2025-02-20T16:33:30.567" v="36" actId="14100"/>
        <pc:sldMkLst>
          <pc:docMk/>
          <pc:sldMk cId="3823676810" sldId="261"/>
        </pc:sldMkLst>
      </pc:sldChg>
    </pc:docChg>
  </pc:docChgLst>
  <pc:docChgLst>
    <pc:chgData name="Mario Arguedas Alvarado" userId="40ad3bece5afa8db" providerId="LiveId" clId="{5F50E557-A6F1-4D09-92FB-F8BBC8DFDD5D}"/>
    <pc:docChg chg="custSel modSld">
      <pc:chgData name="Mario Arguedas Alvarado" userId="40ad3bece5afa8db" providerId="LiveId" clId="{5F50E557-A6F1-4D09-92FB-F8BBC8DFDD5D}" dt="2025-10-24T16:37:52.999" v="24" actId="14100"/>
      <pc:docMkLst>
        <pc:docMk/>
      </pc:docMkLst>
      <pc:sldChg chg="addSp delSp modSp mod">
        <pc:chgData name="Mario Arguedas Alvarado" userId="40ad3bece5afa8db" providerId="LiveId" clId="{5F50E557-A6F1-4D09-92FB-F8BBC8DFDD5D}" dt="2025-10-24T16:37:52.999" v="24" actId="14100"/>
        <pc:sldMkLst>
          <pc:docMk/>
          <pc:sldMk cId="3823676810" sldId="261"/>
        </pc:sldMkLst>
        <pc:picChg chg="add del mod">
          <ac:chgData name="Mario Arguedas Alvarado" userId="40ad3bece5afa8db" providerId="LiveId" clId="{5F50E557-A6F1-4D09-92FB-F8BBC8DFDD5D}" dt="2025-10-24T16:37:05.011" v="18" actId="478"/>
          <ac:picMkLst>
            <pc:docMk/>
            <pc:sldMk cId="3823676810" sldId="261"/>
            <ac:picMk id="2" creationId="{B15BD539-4756-5943-4769-79FD91C938CD}"/>
          </ac:picMkLst>
        </pc:picChg>
        <pc:picChg chg="add mod">
          <ac:chgData name="Mario Arguedas Alvarado" userId="40ad3bece5afa8db" providerId="LiveId" clId="{5F50E557-A6F1-4D09-92FB-F8BBC8DFDD5D}" dt="2025-10-24T16:37:36.081" v="20"/>
          <ac:picMkLst>
            <pc:docMk/>
            <pc:sldMk cId="3823676810" sldId="261"/>
            <ac:picMk id="3" creationId="{9E85107A-01F1-0ED7-55CD-DE80A6D32B7A}"/>
          </ac:picMkLst>
        </pc:picChg>
        <pc:picChg chg="add mod">
          <ac:chgData name="Mario Arguedas Alvarado" userId="40ad3bece5afa8db" providerId="LiveId" clId="{5F50E557-A6F1-4D09-92FB-F8BBC8DFDD5D}" dt="2025-10-24T16:37:52.999" v="24" actId="14100"/>
          <ac:picMkLst>
            <pc:docMk/>
            <pc:sldMk cId="3823676810" sldId="261"/>
            <ac:picMk id="4" creationId="{4204CFF8-19D7-F681-022C-73723BC6CD8F}"/>
          </ac:picMkLst>
        </pc:picChg>
      </pc:sldChg>
    </pc:docChg>
  </pc:docChgLst>
  <pc:docChgLst>
    <pc:chgData name="Mario Arguedas Alvarado" userId="40ad3bece5afa8db" providerId="LiveId" clId="{D9FFD06C-DA33-4C2E-B786-7FD2EC2CEF2F}"/>
    <pc:docChg chg="undo custSel addSld delSld modSld">
      <pc:chgData name="Mario Arguedas Alvarado" userId="40ad3bece5afa8db" providerId="LiveId" clId="{D9FFD06C-DA33-4C2E-B786-7FD2EC2CEF2F}" dt="2025-02-19T16:42:49.408" v="14" actId="680"/>
      <pc:docMkLst>
        <pc:docMk/>
      </pc:docMkLst>
      <pc:sldChg chg="addSp delSp modSp add del mod">
        <pc:chgData name="Mario Arguedas Alvarado" userId="40ad3bece5afa8db" providerId="LiveId" clId="{D9FFD06C-DA33-4C2E-B786-7FD2EC2CEF2F}" dt="2025-02-19T16:42:43.353" v="13" actId="47"/>
        <pc:sldMkLst>
          <pc:docMk/>
          <pc:sldMk cId="3869829123" sldId="259"/>
        </pc:sldMkLst>
      </pc:sldChg>
      <pc:sldChg chg="new">
        <pc:chgData name="Mario Arguedas Alvarado" userId="40ad3bece5afa8db" providerId="LiveId" clId="{D9FFD06C-DA33-4C2E-B786-7FD2EC2CEF2F}" dt="2025-02-19T16:42:49.408" v="14" actId="680"/>
        <pc:sldMkLst>
          <pc:docMk/>
          <pc:sldMk cId="2901516418" sldId="260"/>
        </pc:sldMkLst>
      </pc:sldChg>
      <pc:sldChg chg="del">
        <pc:chgData name="Mario Arguedas Alvarado" userId="40ad3bece5afa8db" providerId="LiveId" clId="{D9FFD06C-DA33-4C2E-B786-7FD2EC2CEF2F}" dt="2025-02-19T16:42:38.807" v="7" actId="47"/>
        <pc:sldMkLst>
          <pc:docMk/>
          <pc:sldMk cId="3442916365" sldId="269"/>
        </pc:sldMkLst>
      </pc:sldChg>
      <pc:sldChg chg="del">
        <pc:chgData name="Mario Arguedas Alvarado" userId="40ad3bece5afa8db" providerId="LiveId" clId="{D9FFD06C-DA33-4C2E-B786-7FD2EC2CEF2F}" dt="2025-02-19T16:42:39.218" v="8" actId="47"/>
        <pc:sldMkLst>
          <pc:docMk/>
          <pc:sldMk cId="3061836033" sldId="270"/>
        </pc:sldMkLst>
      </pc:sldChg>
      <pc:sldChg chg="del">
        <pc:chgData name="Mario Arguedas Alvarado" userId="40ad3bece5afa8db" providerId="LiveId" clId="{D9FFD06C-DA33-4C2E-B786-7FD2EC2CEF2F}" dt="2025-02-19T16:42:38.637" v="6" actId="47"/>
        <pc:sldMkLst>
          <pc:docMk/>
          <pc:sldMk cId="3694086737" sldId="271"/>
        </pc:sldMkLst>
      </pc:sldChg>
      <pc:sldChg chg="del">
        <pc:chgData name="Mario Arguedas Alvarado" userId="40ad3bece5afa8db" providerId="LiveId" clId="{D9FFD06C-DA33-4C2E-B786-7FD2EC2CEF2F}" dt="2025-02-19T16:42:39.342" v="10" actId="47"/>
        <pc:sldMkLst>
          <pc:docMk/>
          <pc:sldMk cId="1675527617" sldId="272"/>
        </pc:sldMkLst>
      </pc:sldChg>
      <pc:sldChg chg="del">
        <pc:chgData name="Mario Arguedas Alvarado" userId="40ad3bece5afa8db" providerId="LiveId" clId="{D9FFD06C-DA33-4C2E-B786-7FD2EC2CEF2F}" dt="2025-02-19T16:42:39.237" v="9" actId="47"/>
        <pc:sldMkLst>
          <pc:docMk/>
          <pc:sldMk cId="1443706054" sldId="273"/>
        </pc:sldMkLst>
      </pc:sldChg>
      <pc:sldChg chg="new del">
        <pc:chgData name="Mario Arguedas Alvarado" userId="40ad3bece5afa8db" providerId="LiveId" clId="{D9FFD06C-DA33-4C2E-B786-7FD2EC2CEF2F}" dt="2025-02-19T16:42:39.393" v="11" actId="47"/>
        <pc:sldMkLst>
          <pc:docMk/>
          <pc:sldMk cId="1424657200" sldId="274"/>
        </pc:sldMkLst>
      </pc:sldChg>
    </pc:docChg>
  </pc:docChgLst>
  <pc:docChgLst>
    <pc:chgData name="Mario Arguedas Alvarado" userId="40ad3bece5afa8db" providerId="LiveId" clId="{D80F2946-2E74-4F53-B055-F7D36BF939CF}"/>
    <pc:docChg chg="undo custSel addSld delSld modSld sldOrd">
      <pc:chgData name="Mario Arguedas Alvarado" userId="40ad3bece5afa8db" providerId="LiveId" clId="{D80F2946-2E74-4F53-B055-F7D36BF939CF}" dt="2024-11-27T18:17:31.968" v="2373"/>
      <pc:docMkLst>
        <pc:docMk/>
      </pc:docMkLst>
      <pc:sldChg chg="addSp delSp modSp del mod">
        <pc:chgData name="Mario Arguedas Alvarado" userId="40ad3bece5afa8db" providerId="LiveId" clId="{D80F2946-2E74-4F53-B055-F7D36BF939CF}" dt="2024-11-20T17:20:20.379" v="2265" actId="47"/>
        <pc:sldMkLst>
          <pc:docMk/>
          <pc:sldMk cId="2668585699" sldId="257"/>
        </pc:sldMkLst>
      </pc:sldChg>
      <pc:sldChg chg="addSp delSp modSp ord">
        <pc:chgData name="Mario Arguedas Alvarado" userId="40ad3bece5afa8db" providerId="LiveId" clId="{D80F2946-2E74-4F53-B055-F7D36BF939CF}" dt="2024-11-20T15:26:37.036" v="922"/>
        <pc:sldMkLst>
          <pc:docMk/>
          <pc:sldMk cId="3869829123" sldId="259"/>
        </pc:sldMkLst>
      </pc:sldChg>
      <pc:sldChg chg="addSp delSp modSp del mod ord">
        <pc:chgData name="Mario Arguedas Alvarado" userId="40ad3bece5afa8db" providerId="LiveId" clId="{D80F2946-2E74-4F53-B055-F7D36BF939CF}" dt="2024-11-27T18:13:09.940" v="2350" actId="47"/>
        <pc:sldMkLst>
          <pc:docMk/>
          <pc:sldMk cId="3068335095" sldId="260"/>
        </pc:sldMkLst>
      </pc:sldChg>
      <pc:sldChg chg="addSp delSp modSp add del mod">
        <pc:chgData name="Mario Arguedas Alvarado" userId="40ad3bece5afa8db" providerId="LiveId" clId="{D80F2946-2E74-4F53-B055-F7D36BF939CF}" dt="2024-11-20T17:20:26.467" v="2266" actId="47"/>
        <pc:sldMkLst>
          <pc:docMk/>
          <pc:sldMk cId="2334014465" sldId="261"/>
        </pc:sldMkLst>
      </pc:sldChg>
      <pc:sldChg chg="addSp modSp add del mod ord">
        <pc:chgData name="Mario Arguedas Alvarado" userId="40ad3bece5afa8db" providerId="LiveId" clId="{D80F2946-2E74-4F53-B055-F7D36BF939CF}" dt="2024-11-20T17:20:36.200" v="2267" actId="47"/>
        <pc:sldMkLst>
          <pc:docMk/>
          <pc:sldMk cId="131258551" sldId="262"/>
        </pc:sldMkLst>
      </pc:sldChg>
      <pc:sldChg chg="addSp modSp new del mod">
        <pc:chgData name="Mario Arguedas Alvarado" userId="40ad3bece5afa8db" providerId="LiveId" clId="{D80F2946-2E74-4F53-B055-F7D36BF939CF}" dt="2024-11-27T18:13:10.612" v="2351" actId="47"/>
        <pc:sldMkLst>
          <pc:docMk/>
          <pc:sldMk cId="656004872" sldId="263"/>
        </pc:sldMkLst>
      </pc:sldChg>
      <pc:sldChg chg="addSp modSp new del mod">
        <pc:chgData name="Mario Arguedas Alvarado" userId="40ad3bece5afa8db" providerId="LiveId" clId="{D80F2946-2E74-4F53-B055-F7D36BF939CF}" dt="2024-11-27T17:55:41.348" v="2349" actId="47"/>
        <pc:sldMkLst>
          <pc:docMk/>
          <pc:sldMk cId="1510259374" sldId="264"/>
        </pc:sldMkLst>
      </pc:sldChg>
      <pc:sldChg chg="addSp modSp new del mod">
        <pc:chgData name="Mario Arguedas Alvarado" userId="40ad3bece5afa8db" providerId="LiveId" clId="{D80F2946-2E74-4F53-B055-F7D36BF939CF}" dt="2024-11-20T17:20:50.616" v="2269" actId="47"/>
        <pc:sldMkLst>
          <pc:docMk/>
          <pc:sldMk cId="3511444522" sldId="265"/>
        </pc:sldMkLst>
      </pc:sldChg>
      <pc:sldChg chg="addSp delSp modSp new del mod">
        <pc:chgData name="Mario Arguedas Alvarado" userId="40ad3bece5afa8db" providerId="LiveId" clId="{D80F2946-2E74-4F53-B055-F7D36BF939CF}" dt="2024-11-20T17:20:57.283" v="2270" actId="47"/>
        <pc:sldMkLst>
          <pc:docMk/>
          <pc:sldMk cId="2194530038" sldId="266"/>
        </pc:sldMkLst>
      </pc:sldChg>
      <pc:sldChg chg="addSp modSp new del mod">
        <pc:chgData name="Mario Arguedas Alvarado" userId="40ad3bece5afa8db" providerId="LiveId" clId="{D80F2946-2E74-4F53-B055-F7D36BF939CF}" dt="2024-11-27T18:13:12.553" v="2352" actId="47"/>
        <pc:sldMkLst>
          <pc:docMk/>
          <pc:sldMk cId="1534710003" sldId="267"/>
        </pc:sldMkLst>
      </pc:sldChg>
      <pc:sldChg chg="addSp modSp new del mod">
        <pc:chgData name="Mario Arguedas Alvarado" userId="40ad3bece5afa8db" providerId="LiveId" clId="{D80F2946-2E74-4F53-B055-F7D36BF939CF}" dt="2024-11-27T18:13:13.584" v="2353" actId="47"/>
        <pc:sldMkLst>
          <pc:docMk/>
          <pc:sldMk cId="2047690795" sldId="268"/>
        </pc:sldMkLst>
      </pc:sldChg>
      <pc:sldChg chg="modSp add mod">
        <pc:chgData name="Mario Arguedas Alvarado" userId="40ad3bece5afa8db" providerId="LiveId" clId="{D80F2946-2E74-4F53-B055-F7D36BF939CF}" dt="2024-11-27T18:14:54.554" v="2359" actId="14100"/>
        <pc:sldMkLst>
          <pc:docMk/>
          <pc:sldMk cId="3442916365" sldId="269"/>
        </pc:sldMkLst>
      </pc:sldChg>
      <pc:sldChg chg="modSp mod">
        <pc:chgData name="Mario Arguedas Alvarado" userId="40ad3bece5afa8db" providerId="LiveId" clId="{D80F2946-2E74-4F53-B055-F7D36BF939CF}" dt="2024-11-27T18:16:00.643" v="2365" actId="1076"/>
        <pc:sldMkLst>
          <pc:docMk/>
          <pc:sldMk cId="3061836033" sldId="270"/>
        </pc:sldMkLst>
      </pc:sldChg>
      <pc:sldChg chg="modSp mod">
        <pc:chgData name="Mario Arguedas Alvarado" userId="40ad3bece5afa8db" providerId="LiveId" clId="{D80F2946-2E74-4F53-B055-F7D36BF939CF}" dt="2024-11-27T18:14:12.909" v="2356" actId="14100"/>
        <pc:sldMkLst>
          <pc:docMk/>
          <pc:sldMk cId="3694086737" sldId="271"/>
        </pc:sldMkLst>
      </pc:sldChg>
      <pc:sldChg chg="add">
        <pc:chgData name="Mario Arguedas Alvarado" userId="40ad3bece5afa8db" providerId="LiveId" clId="{D80F2946-2E74-4F53-B055-F7D36BF939CF}" dt="2024-11-27T18:17:31.968" v="2373"/>
        <pc:sldMkLst>
          <pc:docMk/>
          <pc:sldMk cId="1675527617" sldId="272"/>
        </pc:sldMkLst>
      </pc:sldChg>
      <pc:sldChg chg="modSp add mod">
        <pc:chgData name="Mario Arguedas Alvarado" userId="40ad3bece5afa8db" providerId="LiveId" clId="{D80F2946-2E74-4F53-B055-F7D36BF939CF}" dt="2024-11-27T18:17:03.683" v="2372" actId="1076"/>
        <pc:sldMkLst>
          <pc:docMk/>
          <pc:sldMk cId="1443706054" sldId="273"/>
        </pc:sldMkLst>
      </pc:sldChg>
    </pc:docChg>
  </pc:docChgLst>
  <pc:docChgLst>
    <pc:chgData name="Mario Arguedas Alvarado" userId="40ad3bece5afa8db" providerId="LiveId" clId="{D8501431-C2EC-4BF7-AC47-44F55B64C871}"/>
    <pc:docChg chg="custSel modSld">
      <pc:chgData name="Mario Arguedas Alvarado" userId="40ad3bece5afa8db" providerId="LiveId" clId="{D8501431-C2EC-4BF7-AC47-44F55B64C871}" dt="2025-09-03T22:52:37.283" v="0" actId="478"/>
      <pc:docMkLst>
        <pc:docMk/>
      </pc:docMkLst>
      <pc:sldChg chg="delSp mod">
        <pc:chgData name="Mario Arguedas Alvarado" userId="40ad3bece5afa8db" providerId="LiveId" clId="{D8501431-C2EC-4BF7-AC47-44F55B64C871}" dt="2025-09-03T22:52:37.283" v="0" actId="478"/>
        <pc:sldMkLst>
          <pc:docMk/>
          <pc:sldMk cId="3823676810" sldId="261"/>
        </pc:sldMkLst>
      </pc:sldChg>
    </pc:docChg>
  </pc:docChgLst>
  <pc:docChgLst>
    <pc:chgData name="Mario Arguedas Alvarado" userId="40ad3bece5afa8db" providerId="LiveId" clId="{F2DEB5D9-6046-40D4-A59A-602ACB07B81C}"/>
    <pc:docChg chg="custSel modSld">
      <pc:chgData name="Mario Arguedas Alvarado" userId="40ad3bece5afa8db" providerId="LiveId" clId="{F2DEB5D9-6046-40D4-A59A-602ACB07B81C}" dt="2025-09-03T16:31:24.221" v="3" actId="14100"/>
      <pc:docMkLst>
        <pc:docMk/>
      </pc:docMkLst>
      <pc:sldChg chg="addSp delSp modSp mod">
        <pc:chgData name="Mario Arguedas Alvarado" userId="40ad3bece5afa8db" providerId="LiveId" clId="{F2DEB5D9-6046-40D4-A59A-602ACB07B81C}" dt="2025-09-03T16:31:24.221" v="3" actId="14100"/>
        <pc:sldMkLst>
          <pc:docMk/>
          <pc:sldMk cId="3823676810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200747-0915-4986-955C-0D1E6CEEECF9}" type="datetimeFigureOut">
              <a:rPr lang="es-CR" smtClean="0"/>
              <a:t>24/10/2025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D710D-ACB3-4E15-8C38-704C0A914E7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9606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BC4A6F-0CB5-EEB9-6EA9-73D4D7CB6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F101A3D-D119-844A-C4C6-A28220EA9B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F7DB807-8D61-4875-DB30-E14F34991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E6C2-4446-44BF-9E3A-210C9A8ED649}" type="datetimeFigureOut">
              <a:rPr lang="es-CR" smtClean="0"/>
              <a:t>24/10/2025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AFCB56-D6ED-989D-3AD9-DB1C6C085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9C1C66-B49D-7C20-7E6F-0F43F5D70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3E46-D991-432F-9505-5958599A614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8258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2EC65B-0814-C99B-2F24-6ED068657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E59D236-CD8D-48FA-4849-5BDAD4BE69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3245CE-C9C5-039F-8925-03CE215E4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E6C2-4446-44BF-9E3A-210C9A8ED649}" type="datetimeFigureOut">
              <a:rPr lang="es-CR" smtClean="0"/>
              <a:t>24/10/2025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D2D95DE-BC0C-BBCF-0461-46F08BA7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BA35ED-63FE-8431-7C2A-D28F28BE5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3E46-D991-432F-9505-5958599A614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83585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AC599D6-E217-6D18-79F2-82C9C2D7A5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2409537-A213-CCE1-F35F-686DABC35F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8712CF-5102-72EA-728D-87CAD245E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E6C2-4446-44BF-9E3A-210C9A8ED649}" type="datetimeFigureOut">
              <a:rPr lang="es-CR" smtClean="0"/>
              <a:t>24/10/2025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FEFF0F-09B1-8350-DA38-B6FE22614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41A0E4-D5A6-3F94-8EEA-34E66E2C9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3E46-D991-432F-9505-5958599A614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240594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768A96-8C0D-1A65-A823-518D7DE87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1200E3-794C-5E4B-B117-6422BA820E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B5CAF5-09DC-2DA1-15E7-EA3FFFA15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E6C2-4446-44BF-9E3A-210C9A8ED649}" type="datetimeFigureOut">
              <a:rPr lang="es-CR" smtClean="0"/>
              <a:t>24/10/2025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6BAD5-1196-05AE-5618-CCAADCC1B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88FCF2-CBA0-0D29-7B0C-98E17896A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3E46-D991-432F-9505-5958599A614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12337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70387D-85EC-EB50-99D5-E57BD9E10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8103711-F1B5-C9B4-4555-446DDA1AA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D565B8-1A2C-B07B-E132-7C95540C6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E6C2-4446-44BF-9E3A-210C9A8ED649}" type="datetimeFigureOut">
              <a:rPr lang="es-CR" smtClean="0"/>
              <a:t>24/10/2025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B19F22-C035-5BC6-C448-85E2E7851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F4341E-6B58-4866-68CC-7C6E4C967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3E46-D991-432F-9505-5958599A614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07634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CE98B6-7991-FC8E-115A-3F3E09736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2077F1-9D55-CAD6-6D72-EB7348B598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0043F36-2E03-8281-2684-86AE4BD282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4F8467D-1194-0925-53D3-362821054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E6C2-4446-44BF-9E3A-210C9A8ED649}" type="datetimeFigureOut">
              <a:rPr lang="es-CR" smtClean="0"/>
              <a:t>24/10/2025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4638BA-AD13-4C6F-0061-CC0474A82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0B093A2-3711-A2F6-3F68-563B53559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3E46-D991-432F-9505-5958599A614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67238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A01308-8891-7B7A-CCD1-9C670785E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394B40F-38E8-1AFA-C298-5CAC89FED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4011235-9F24-BDA5-C1B2-C974D39083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1DF833B-E68D-C375-EEF0-35380A6766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29C05DF-4225-DB65-C427-2601B59BD2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DF8D9B8-4144-4E04-01DE-79FF798AE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E6C2-4446-44BF-9E3A-210C9A8ED649}" type="datetimeFigureOut">
              <a:rPr lang="es-CR" smtClean="0"/>
              <a:t>24/10/2025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193776D-DFAA-5E17-4543-698B73162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FBB0C48-90BF-C508-33C4-0EDA7A979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3E46-D991-432F-9505-5958599A614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76018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41BA6B-60B7-3FD9-0E61-6AAED0A71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763EDCA-87A8-4DB4-05F2-1D500C561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E6C2-4446-44BF-9E3A-210C9A8ED649}" type="datetimeFigureOut">
              <a:rPr lang="es-CR" smtClean="0"/>
              <a:t>24/10/2025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2143408-1451-7DDA-290E-A3C54B0CD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B56AAD7-B8F6-4353-7DEF-2C9D1A913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3E46-D991-432F-9505-5958599A614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91290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61BCE71-E177-3760-BE60-BFD6DEE8B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E6C2-4446-44BF-9E3A-210C9A8ED649}" type="datetimeFigureOut">
              <a:rPr lang="es-CR" smtClean="0"/>
              <a:t>24/10/2025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B3CE20A-6374-D636-E2F1-23022B77E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E469C2E-EC69-E54A-C7E0-E208F3B29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3E46-D991-432F-9505-5958599A614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70340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EB7003-508F-4324-635B-CC6D8C0E9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184524-AE0B-7BC5-C258-C2C971FA6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10DBC89-7F88-5AE3-87D2-9FFCAA960D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CAF484-5D62-A5EE-C9B9-9484404A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E6C2-4446-44BF-9E3A-210C9A8ED649}" type="datetimeFigureOut">
              <a:rPr lang="es-CR" smtClean="0"/>
              <a:t>24/10/2025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0E92F47-3FB4-8405-15F8-91B0903BC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5B9283E-C642-2A32-E68C-24E513CF7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3E46-D991-432F-9505-5958599A614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28847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C6FAE4-123B-2870-86ED-8D81A1E46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9E79DAA-70A8-268A-D0B1-F37EAB0303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5CE9EB2-1ADA-5C7B-7DD9-63EE1FB144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C45597E-6A9F-7B7A-58E4-4A24D5912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E6C2-4446-44BF-9E3A-210C9A8ED649}" type="datetimeFigureOut">
              <a:rPr lang="es-CR" smtClean="0"/>
              <a:t>24/10/2025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11EA37B-6E93-6D09-34C4-9D638ADAB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48EDFEB-81FD-2A36-1166-3679AC92A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3E46-D991-432F-9505-5958599A614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85780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0DEB799-D71A-1CC7-2C40-5A46FDF60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E4EAF7-FC87-0C15-D322-477E9238C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58A0E6-7F6C-C44A-C33C-8D7CA5BF25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CFE6C2-4446-44BF-9E3A-210C9A8ED649}" type="datetimeFigureOut">
              <a:rPr lang="es-CR" smtClean="0"/>
              <a:t>24/10/2025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5196B2-B5B8-1E51-3B06-FFDE9F1BC4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00D47B-C794-6651-6F2D-656FDE601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833E46-D991-432F-9505-5958599A614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94079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204CFF8-19D7-F681-022C-73723BC6C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280" y="299545"/>
            <a:ext cx="12209881" cy="627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6768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1018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Mario Arguedas Alvarado</dc:creator>
  <cp:lastModifiedBy>Mario Arguedas Alvarado</cp:lastModifiedBy>
  <cp:revision>14</cp:revision>
  <dcterms:created xsi:type="dcterms:W3CDTF">2024-10-09T00:48:06Z</dcterms:created>
  <dcterms:modified xsi:type="dcterms:W3CDTF">2025-10-24T16:37:57Z</dcterms:modified>
</cp:coreProperties>
</file>